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42803763" cy="3056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183B"/>
    <a:srgbClr val="04183B"/>
    <a:srgbClr val="AA41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15"/>
    <p:restoredTop sz="94710"/>
  </p:normalViewPr>
  <p:slideViewPr>
    <p:cSldViewPr snapToGrid="0" snapToObjects="1">
      <p:cViewPr>
        <p:scale>
          <a:sx n="106" d="100"/>
          <a:sy n="106" d="100"/>
        </p:scale>
        <p:origin x="-13704" y="-10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CA8E1E-2A8F-2144-9E3F-B28753A2A998}" type="datetimeFigureOut">
              <a:rPr lang="en-US" smtClean="0"/>
              <a:t>5/12/21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8413" y="1143000"/>
            <a:ext cx="4321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91A7A-CE4A-194F-B874-4E611DCE9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0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8413" y="1143000"/>
            <a:ext cx="43211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91A7A-CE4A-194F-B874-4E611DCE94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90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5002050"/>
            <a:ext cx="36383199" cy="10640848"/>
          </a:xfrm>
        </p:spPr>
        <p:txBody>
          <a:bodyPr anchor="b"/>
          <a:lstStyle>
            <a:lvl1pPr algn="ctr"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6053250"/>
            <a:ext cx="32102822" cy="7379256"/>
          </a:xfrm>
        </p:spPr>
        <p:txBody>
          <a:bodyPr/>
          <a:lstStyle>
            <a:lvl1pPr marL="0" indent="0" algn="ctr">
              <a:buNone/>
              <a:defRPr sz="10696"/>
            </a:lvl1pPr>
            <a:lvl2pPr marL="2037603" indent="0" algn="ctr">
              <a:buNone/>
              <a:defRPr sz="8913"/>
            </a:lvl2pPr>
            <a:lvl3pPr marL="4075206" indent="0" algn="ctr">
              <a:buNone/>
              <a:defRPr sz="8022"/>
            </a:lvl3pPr>
            <a:lvl4pPr marL="6112810" indent="0" algn="ctr">
              <a:buNone/>
              <a:defRPr sz="7131"/>
            </a:lvl4pPr>
            <a:lvl5pPr marL="8150413" indent="0" algn="ctr">
              <a:buNone/>
              <a:defRPr sz="7131"/>
            </a:lvl5pPr>
            <a:lvl6pPr marL="10188016" indent="0" algn="ctr">
              <a:buNone/>
              <a:defRPr sz="7131"/>
            </a:lvl6pPr>
            <a:lvl7pPr marL="12225619" indent="0" algn="ctr">
              <a:buNone/>
              <a:defRPr sz="7131"/>
            </a:lvl7pPr>
            <a:lvl8pPr marL="14263223" indent="0" algn="ctr">
              <a:buNone/>
              <a:defRPr sz="7131"/>
            </a:lvl8pPr>
            <a:lvl9pPr marL="16300826" indent="0" algn="ctr">
              <a:buNone/>
              <a:defRPr sz="7131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6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64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27257"/>
            <a:ext cx="9229561" cy="2590169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27257"/>
            <a:ext cx="27153637" cy="2590169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22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68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619818"/>
            <a:ext cx="36918246" cy="12713830"/>
          </a:xfrm>
        </p:spPr>
        <p:txBody>
          <a:bodyPr anchor="b"/>
          <a:lstStyle>
            <a:lvl1pPr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453926"/>
            <a:ext cx="36918246" cy="6685903"/>
          </a:xfrm>
        </p:spPr>
        <p:txBody>
          <a:bodyPr/>
          <a:lstStyle>
            <a:lvl1pPr marL="0" indent="0">
              <a:buNone/>
              <a:defRPr sz="10696">
                <a:solidFill>
                  <a:schemeClr val="tx1"/>
                </a:solidFill>
              </a:defRPr>
            </a:lvl1pPr>
            <a:lvl2pPr marL="2037603" indent="0">
              <a:buNone/>
              <a:defRPr sz="8913">
                <a:solidFill>
                  <a:schemeClr val="tx1">
                    <a:tint val="75000"/>
                  </a:schemeClr>
                </a:solidFill>
              </a:defRPr>
            </a:lvl2pPr>
            <a:lvl3pPr marL="4075206" indent="0">
              <a:buNone/>
              <a:defRPr sz="8022">
                <a:solidFill>
                  <a:schemeClr val="tx1">
                    <a:tint val="75000"/>
                  </a:schemeClr>
                </a:solidFill>
              </a:defRPr>
            </a:lvl3pPr>
            <a:lvl4pPr marL="6112810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4pPr>
            <a:lvl5pPr marL="815041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5pPr>
            <a:lvl6pPr marL="1018801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6pPr>
            <a:lvl7pPr marL="12225619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7pPr>
            <a:lvl8pPr marL="1426322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8pPr>
            <a:lvl9pPr marL="1630082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5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48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27264"/>
            <a:ext cx="36918246" cy="590765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92461"/>
            <a:ext cx="18107995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164401"/>
            <a:ext cx="18107995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92461"/>
            <a:ext cx="18197174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164401"/>
            <a:ext cx="18197174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8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81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400677"/>
            <a:ext cx="21669405" cy="21720348"/>
          </a:xfrm>
        </p:spPr>
        <p:txBody>
          <a:bodyPr/>
          <a:lstStyle>
            <a:lvl1pPr>
              <a:defRPr sz="14261"/>
            </a:lvl1pPr>
            <a:lvl2pPr>
              <a:defRPr sz="12479"/>
            </a:lvl2pPr>
            <a:lvl3pPr>
              <a:defRPr sz="10696"/>
            </a:lvl3pPr>
            <a:lvl4pPr>
              <a:defRPr sz="8913"/>
            </a:lvl4pPr>
            <a:lvl5pPr>
              <a:defRPr sz="8913"/>
            </a:lvl5pPr>
            <a:lvl6pPr>
              <a:defRPr sz="8913"/>
            </a:lvl6pPr>
            <a:lvl7pPr>
              <a:defRPr sz="8913"/>
            </a:lvl7pPr>
            <a:lvl8pPr>
              <a:defRPr sz="8913"/>
            </a:lvl8pPr>
            <a:lvl9pPr>
              <a:defRPr sz="891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26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400677"/>
            <a:ext cx="21669405" cy="21720348"/>
          </a:xfrm>
        </p:spPr>
        <p:txBody>
          <a:bodyPr anchor="t"/>
          <a:lstStyle>
            <a:lvl1pPr marL="0" indent="0">
              <a:buNone/>
              <a:defRPr sz="14261"/>
            </a:lvl1pPr>
            <a:lvl2pPr marL="2037603" indent="0">
              <a:buNone/>
              <a:defRPr sz="12479"/>
            </a:lvl2pPr>
            <a:lvl3pPr marL="4075206" indent="0">
              <a:buNone/>
              <a:defRPr sz="10696"/>
            </a:lvl3pPr>
            <a:lvl4pPr marL="6112810" indent="0">
              <a:buNone/>
              <a:defRPr sz="8913"/>
            </a:lvl4pPr>
            <a:lvl5pPr marL="8150413" indent="0">
              <a:buNone/>
              <a:defRPr sz="8913"/>
            </a:lvl5pPr>
            <a:lvl6pPr marL="10188016" indent="0">
              <a:buNone/>
              <a:defRPr sz="8913"/>
            </a:lvl6pPr>
            <a:lvl7pPr marL="12225619" indent="0">
              <a:buNone/>
              <a:defRPr sz="8913"/>
            </a:lvl7pPr>
            <a:lvl8pPr marL="14263223" indent="0">
              <a:buNone/>
              <a:defRPr sz="8913"/>
            </a:lvl8pPr>
            <a:lvl9pPr marL="16300826" indent="0">
              <a:buNone/>
              <a:defRPr sz="891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9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27264"/>
            <a:ext cx="36918246" cy="5907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136287"/>
            <a:ext cx="36918246" cy="19392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C84A7-215C-4E4C-9590-861EA38A4919}" type="datetimeFigureOut">
              <a:rPr lang="en-US" smtClean="0"/>
              <a:t>5/12/21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328435"/>
            <a:ext cx="14446270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1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075206" rtl="0" eaLnBrk="1" latinLnBrk="0" hangingPunct="1">
        <a:lnSpc>
          <a:spcPct val="90000"/>
        </a:lnSpc>
        <a:spcBef>
          <a:spcPct val="0"/>
        </a:spcBef>
        <a:buNone/>
        <a:defRPr sz="196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8802" indent="-1018802" algn="l" defTabSz="4075206" rtl="0" eaLnBrk="1" latinLnBrk="0" hangingPunct="1">
        <a:lnSpc>
          <a:spcPct val="90000"/>
        </a:lnSpc>
        <a:spcBef>
          <a:spcPts val="4457"/>
        </a:spcBef>
        <a:buFont typeface="Arial" panose="020B0604020202020204" pitchFamily="34" charset="0"/>
        <a:buChar char="•"/>
        <a:defRPr sz="12479" kern="1200">
          <a:solidFill>
            <a:schemeClr val="tx1"/>
          </a:solidFill>
          <a:latin typeface="+mn-lt"/>
          <a:ea typeface="+mn-ea"/>
          <a:cs typeface="+mn-cs"/>
        </a:defRPr>
      </a:lvl1pPr>
      <a:lvl2pPr marL="305640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10696" kern="1200">
          <a:solidFill>
            <a:schemeClr val="tx1"/>
          </a:solidFill>
          <a:latin typeface="+mn-lt"/>
          <a:ea typeface="+mn-ea"/>
          <a:cs typeface="+mn-cs"/>
        </a:defRPr>
      </a:lvl2pPr>
      <a:lvl3pPr marL="509400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913" kern="1200">
          <a:solidFill>
            <a:schemeClr val="tx1"/>
          </a:solidFill>
          <a:latin typeface="+mn-lt"/>
          <a:ea typeface="+mn-ea"/>
          <a:cs typeface="+mn-cs"/>
        </a:defRPr>
      </a:lvl3pPr>
      <a:lvl4pPr marL="713161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916921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120681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324442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5282024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731962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1pPr>
      <a:lvl2pPr marL="203760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2pPr>
      <a:lvl3pPr marL="407520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3pPr>
      <a:lvl4pPr marL="611281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815041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018801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2225619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426322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630082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png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4183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C54F8F60-C73C-2340-835F-6A42AF4C0B3E}"/>
              </a:ext>
            </a:extLst>
          </p:cNvPr>
          <p:cNvGrpSpPr/>
          <p:nvPr/>
        </p:nvGrpSpPr>
        <p:grpSpPr>
          <a:xfrm>
            <a:off x="836983" y="4294348"/>
            <a:ext cx="13320000" cy="5446714"/>
            <a:chOff x="14835913" y="4147028"/>
            <a:chExt cx="13320001" cy="5446714"/>
          </a:xfrm>
        </p:grpSpPr>
        <p:sp>
          <p:nvSpPr>
            <p:cNvPr id="292" name="Rounded Rectangle 291">
              <a:extLst>
                <a:ext uri="{FF2B5EF4-FFF2-40B4-BE49-F238E27FC236}">
                  <a16:creationId xmlns:a16="http://schemas.microsoft.com/office/drawing/2014/main" id="{8E1A5325-629B-6945-BEF8-F74A70BD757F}"/>
                </a:ext>
              </a:extLst>
            </p:cNvPr>
            <p:cNvSpPr/>
            <p:nvPr/>
          </p:nvSpPr>
          <p:spPr>
            <a:xfrm>
              <a:off x="14835914" y="4171529"/>
              <a:ext cx="13320000" cy="5422213"/>
            </a:xfrm>
            <a:prstGeom prst="roundRect">
              <a:avLst>
                <a:gd name="adj" fmla="val 11631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3" name="TextBox 292">
              <a:extLst>
                <a:ext uri="{FF2B5EF4-FFF2-40B4-BE49-F238E27FC236}">
                  <a16:creationId xmlns:a16="http://schemas.microsoft.com/office/drawing/2014/main" id="{46529A65-3683-AD46-BCE0-FA1589564604}"/>
                </a:ext>
              </a:extLst>
            </p:cNvPr>
            <p:cNvSpPr txBox="1"/>
            <p:nvPr/>
          </p:nvSpPr>
          <p:spPr>
            <a:xfrm>
              <a:off x="14835913" y="4147028"/>
              <a:ext cx="11227982" cy="135264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r>
                <a:rPr lang="en-US" sz="6600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TL;DR</a:t>
              </a:r>
              <a:endParaRPr lang="en-US" sz="1100" b="1" dirty="0"/>
            </a:p>
          </p:txBody>
        </p: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87368087-6D08-9F4A-A8DA-1F89821BEC89}"/>
              </a:ext>
            </a:extLst>
          </p:cNvPr>
          <p:cNvGrpSpPr/>
          <p:nvPr/>
        </p:nvGrpSpPr>
        <p:grpSpPr>
          <a:xfrm>
            <a:off x="14741881" y="4294348"/>
            <a:ext cx="13320000" cy="15209702"/>
            <a:chOff x="14835913" y="4147028"/>
            <a:chExt cx="13131933" cy="15209702"/>
          </a:xfrm>
        </p:grpSpPr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CDF89CF4-9BCD-5C41-9469-8DFB09F671D8}"/>
                </a:ext>
              </a:extLst>
            </p:cNvPr>
            <p:cNvSpPr/>
            <p:nvPr/>
          </p:nvSpPr>
          <p:spPr>
            <a:xfrm>
              <a:off x="14835915" y="4171528"/>
              <a:ext cx="13131931" cy="15185202"/>
            </a:xfrm>
            <a:prstGeom prst="roundRect">
              <a:avLst>
                <a:gd name="adj" fmla="val 4752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72B84B8E-EFF9-1646-A833-926E63EE3BD4}"/>
                </a:ext>
              </a:extLst>
            </p:cNvPr>
            <p:cNvSpPr txBox="1"/>
            <p:nvPr/>
          </p:nvSpPr>
          <p:spPr>
            <a:xfrm>
              <a:off x="14835913" y="4147028"/>
              <a:ext cx="11227982" cy="135264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r>
                <a:rPr lang="en-US" sz="6600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Update</a:t>
              </a:r>
              <a:endParaRPr lang="en-US" sz="1100" b="1" dirty="0"/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8335141E-F887-7E4D-A6FF-8137FF04AF73}"/>
              </a:ext>
            </a:extLst>
          </p:cNvPr>
          <p:cNvSpPr/>
          <p:nvPr/>
        </p:nvSpPr>
        <p:spPr>
          <a:xfrm>
            <a:off x="-129351" y="-137803"/>
            <a:ext cx="42933114" cy="3590365"/>
          </a:xfrm>
          <a:prstGeom prst="rect">
            <a:avLst/>
          </a:prstGeom>
          <a:solidFill>
            <a:srgbClr val="03183B"/>
          </a:solidFill>
          <a:ln>
            <a:solidFill>
              <a:srgbClr val="0318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58B81-8A6D-574A-AAC7-96B925EC6892}"/>
              </a:ext>
            </a:extLst>
          </p:cNvPr>
          <p:cNvSpPr txBox="1"/>
          <p:nvPr/>
        </p:nvSpPr>
        <p:spPr>
          <a:xfrm>
            <a:off x="-252718" y="16065"/>
            <a:ext cx="43179848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Robust Asymmetric Learning in POMDPs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9E113E-0372-904A-960E-0E7F08ED939F}"/>
              </a:ext>
            </a:extLst>
          </p:cNvPr>
          <p:cNvSpPr txBox="1"/>
          <p:nvPr/>
        </p:nvSpPr>
        <p:spPr>
          <a:xfrm>
            <a:off x="-252718" y="1882001"/>
            <a:ext cx="43179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Andrew Warrington*, J. Wilder Lavington*, Adam </a:t>
            </a:r>
            <a:r>
              <a:rPr lang="en-US" sz="5400" dirty="0" err="1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Ścibior</a:t>
            </a:r>
            <a:r>
              <a:rPr lang="en-US" sz="54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Mark Schmidt &amp; Frank Wood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D19D5F-3739-4844-AAD7-2AECDA885F9C}"/>
              </a:ext>
            </a:extLst>
          </p:cNvPr>
          <p:cNvSpPr/>
          <p:nvPr/>
        </p:nvSpPr>
        <p:spPr>
          <a:xfrm>
            <a:off x="-64632" y="27607639"/>
            <a:ext cx="42868395" cy="3027364"/>
          </a:xfrm>
          <a:prstGeom prst="rect">
            <a:avLst/>
          </a:prstGeom>
          <a:solidFill>
            <a:srgbClr val="03183B"/>
          </a:solidFill>
          <a:ln>
            <a:solidFill>
              <a:srgbClr val="0318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09ADF4-08D1-A643-B123-53E210306EB2}"/>
              </a:ext>
            </a:extLst>
          </p:cNvPr>
          <p:cNvSpPr txBox="1"/>
          <p:nvPr/>
        </p:nvSpPr>
        <p:spPr>
          <a:xfrm>
            <a:off x="0" y="2860060"/>
            <a:ext cx="42803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*Denotes Equal Contribution, Paper ID XXX, Poster Number XXX,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XXX@XXX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D1E29AC-A39B-344D-90DA-7C239C2C33D2}"/>
              </a:ext>
            </a:extLst>
          </p:cNvPr>
          <p:cNvGrpSpPr/>
          <p:nvPr/>
        </p:nvGrpSpPr>
        <p:grpSpPr>
          <a:xfrm>
            <a:off x="11047224" y="26145933"/>
            <a:ext cx="24736642" cy="5747503"/>
            <a:chOff x="11799261" y="30763603"/>
            <a:chExt cx="24736642" cy="5747503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83A0AABE-825E-9E4C-B881-FD453E19FDCE}"/>
                </a:ext>
              </a:extLst>
            </p:cNvPr>
            <p:cNvGrpSpPr/>
            <p:nvPr/>
          </p:nvGrpSpPr>
          <p:grpSpPr>
            <a:xfrm>
              <a:off x="25333002" y="32007590"/>
              <a:ext cx="11202901" cy="3546800"/>
              <a:chOff x="5513956" y="27513558"/>
              <a:chExt cx="10055440" cy="3183517"/>
            </a:xfrm>
          </p:grpSpPr>
          <p:pic>
            <p:nvPicPr>
              <p:cNvPr id="93" name="Picture 92">
                <a:extLst>
                  <a:ext uri="{FF2B5EF4-FFF2-40B4-BE49-F238E27FC236}">
                    <a16:creationId xmlns:a16="http://schemas.microsoft.com/office/drawing/2014/main" id="{C287F1B9-D228-7B4B-9061-0F39A59996A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42403"/>
              <a:stretch/>
            </p:blipFill>
            <p:spPr>
              <a:xfrm>
                <a:off x="5513956" y="27513558"/>
                <a:ext cx="8852397" cy="3183517"/>
              </a:xfrm>
              <a:prstGeom prst="rect">
                <a:avLst/>
              </a:prstGeom>
            </p:spPr>
          </p:pic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A5B75BB8-483E-F840-B504-099F549D0327}"/>
                  </a:ext>
                </a:extLst>
              </p:cNvPr>
              <p:cNvSpPr/>
              <p:nvPr/>
            </p:nvSpPr>
            <p:spPr>
              <a:xfrm>
                <a:off x="7813253" y="29163887"/>
                <a:ext cx="7157217" cy="1149488"/>
              </a:xfrm>
              <a:prstGeom prst="rect">
                <a:avLst/>
              </a:prstGeom>
              <a:solidFill>
                <a:srgbClr val="04183B"/>
              </a:solidFill>
              <a:ln>
                <a:solidFill>
                  <a:srgbClr val="04183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  <p:pic>
            <p:nvPicPr>
              <p:cNvPr id="95" name="Picture 94">
                <a:extLst>
                  <a:ext uri="{FF2B5EF4-FFF2-40B4-BE49-F238E27FC236}">
                    <a16:creationId xmlns:a16="http://schemas.microsoft.com/office/drawing/2014/main" id="{AB8CFAED-07E8-494D-A7E8-756E2D42D7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50967" t="23071" b="60836"/>
              <a:stretch/>
            </p:blipFill>
            <p:spPr>
              <a:xfrm>
                <a:off x="8033345" y="28876169"/>
                <a:ext cx="7536051" cy="512326"/>
              </a:xfrm>
              <a:prstGeom prst="rect">
                <a:avLst/>
              </a:prstGeom>
            </p:spPr>
          </p:pic>
        </p:grp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32689993-2425-2044-9ED9-16699A76F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799261" y="32476581"/>
              <a:ext cx="9134491" cy="2813661"/>
            </a:xfrm>
            <a:prstGeom prst="rect">
              <a:avLst/>
            </a:prstGeom>
          </p:spPr>
        </p:pic>
        <p:pic>
          <p:nvPicPr>
            <p:cNvPr id="22" name="Picture 21" descr="A picture containing shirt&#10;&#10;Description automatically generated">
              <a:extLst>
                <a:ext uri="{FF2B5EF4-FFF2-40B4-BE49-F238E27FC236}">
                  <a16:creationId xmlns:a16="http://schemas.microsoft.com/office/drawing/2014/main" id="{2E54159A-3FFF-F645-92B0-6C9C715BE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419663" y="30763603"/>
              <a:ext cx="5747503" cy="5747503"/>
            </a:xfrm>
            <a:prstGeom prst="rect">
              <a:avLst/>
            </a:prstGeom>
          </p:spPr>
        </p:pic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DEAA2F0A-0516-A649-817E-1F420EAE48F9}"/>
              </a:ext>
            </a:extLst>
          </p:cNvPr>
          <p:cNvGrpSpPr/>
          <p:nvPr/>
        </p:nvGrpSpPr>
        <p:grpSpPr>
          <a:xfrm>
            <a:off x="28646781" y="11586341"/>
            <a:ext cx="13320000" cy="6910253"/>
            <a:chOff x="14835913" y="12505097"/>
            <a:chExt cx="13131933" cy="5844177"/>
          </a:xfrm>
        </p:grpSpPr>
        <p:sp>
          <p:nvSpPr>
            <p:cNvPr id="266" name="Rounded Rectangle 265">
              <a:extLst>
                <a:ext uri="{FF2B5EF4-FFF2-40B4-BE49-F238E27FC236}">
                  <a16:creationId xmlns:a16="http://schemas.microsoft.com/office/drawing/2014/main" id="{C52AF79A-342A-CA4B-906F-A886B8A1EBAE}"/>
                </a:ext>
              </a:extLst>
            </p:cNvPr>
            <p:cNvSpPr/>
            <p:nvPr/>
          </p:nvSpPr>
          <p:spPr>
            <a:xfrm>
              <a:off x="14835915" y="12505111"/>
              <a:ext cx="13131931" cy="5844163"/>
            </a:xfrm>
            <a:prstGeom prst="roundRect">
              <a:avLst>
                <a:gd name="adj" fmla="val 8757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333C7BC1-DA90-F84D-8748-24345DAD2439}"/>
                </a:ext>
              </a:extLst>
            </p:cNvPr>
            <p:cNvSpPr txBox="1"/>
            <p:nvPr/>
          </p:nvSpPr>
          <p:spPr>
            <a:xfrm>
              <a:off x="14835913" y="12505097"/>
              <a:ext cx="11227982" cy="135264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r>
                <a:rPr lang="en-US" sz="6600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Autonomous Vehicle</a:t>
              </a:r>
              <a:endParaRPr lang="en-US" sz="1100" b="1" dirty="0"/>
            </a:p>
          </p:txBody>
        </p:sp>
      </p:grp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3791B0A3-8CAF-114B-856B-1E36A4BC117B}"/>
              </a:ext>
            </a:extLst>
          </p:cNvPr>
          <p:cNvCxnSpPr>
            <a:cxnSpLocks/>
          </p:cNvCxnSpPr>
          <p:nvPr/>
        </p:nvCxnSpPr>
        <p:spPr>
          <a:xfrm>
            <a:off x="41529094" y="382217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74AD2A53-5438-9748-9002-46A1F194A6DD}"/>
              </a:ext>
            </a:extLst>
          </p:cNvPr>
          <p:cNvCxnSpPr>
            <a:cxnSpLocks/>
          </p:cNvCxnSpPr>
          <p:nvPr/>
        </p:nvCxnSpPr>
        <p:spPr>
          <a:xfrm>
            <a:off x="14156983" y="8373722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23D484A3-B82E-8B46-9D86-9BA06F3CC972}"/>
              </a:ext>
            </a:extLst>
          </p:cNvPr>
          <p:cNvCxnSpPr>
            <a:cxnSpLocks/>
          </p:cNvCxnSpPr>
          <p:nvPr/>
        </p:nvCxnSpPr>
        <p:spPr>
          <a:xfrm>
            <a:off x="-13284" y="8890748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D44394EF-3D68-D647-935A-EB2582D7F4F4}"/>
              </a:ext>
            </a:extLst>
          </p:cNvPr>
          <p:cNvCxnSpPr>
            <a:cxnSpLocks/>
          </p:cNvCxnSpPr>
          <p:nvPr/>
        </p:nvCxnSpPr>
        <p:spPr>
          <a:xfrm rot="5400000">
            <a:off x="20729313" y="388552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B10FC4EF-55D3-CA4C-84E9-D6287B3D2F7C}"/>
              </a:ext>
            </a:extLst>
          </p:cNvPr>
          <p:cNvCxnSpPr>
            <a:cxnSpLocks/>
          </p:cNvCxnSpPr>
          <p:nvPr/>
        </p:nvCxnSpPr>
        <p:spPr>
          <a:xfrm rot="5400000">
            <a:off x="6581513" y="388552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A59C1D0-96AE-A34B-9B1C-61E348593B33}"/>
              </a:ext>
            </a:extLst>
          </p:cNvPr>
          <p:cNvSpPr txBox="1"/>
          <p:nvPr/>
        </p:nvSpPr>
        <p:spPr>
          <a:xfrm>
            <a:off x="50503015" y="144545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649EC6E9-873F-7440-9545-0F3222EA9982}"/>
              </a:ext>
            </a:extLst>
          </p:cNvPr>
          <p:cNvGrpSpPr/>
          <p:nvPr/>
        </p:nvGrpSpPr>
        <p:grpSpPr>
          <a:xfrm>
            <a:off x="28646781" y="23213213"/>
            <a:ext cx="13311631" cy="3546801"/>
            <a:chOff x="14656215" y="10799044"/>
            <a:chExt cx="13311631" cy="5509066"/>
          </a:xfrm>
        </p:grpSpPr>
        <p:sp>
          <p:nvSpPr>
            <p:cNvPr id="295" name="Rounded Rectangle 294">
              <a:extLst>
                <a:ext uri="{FF2B5EF4-FFF2-40B4-BE49-F238E27FC236}">
                  <a16:creationId xmlns:a16="http://schemas.microsoft.com/office/drawing/2014/main" id="{0119360F-7E80-7D4F-A9AC-A18F36085BC7}"/>
                </a:ext>
              </a:extLst>
            </p:cNvPr>
            <p:cNvSpPr/>
            <p:nvPr/>
          </p:nvSpPr>
          <p:spPr>
            <a:xfrm>
              <a:off x="14656215" y="10799044"/>
              <a:ext cx="13311631" cy="5509066"/>
            </a:xfrm>
            <a:prstGeom prst="roundRect">
              <a:avLst>
                <a:gd name="adj" fmla="val 16964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F833D6A2-3D3E-5143-A902-199D6EF71325}"/>
                </a:ext>
              </a:extLst>
            </p:cNvPr>
            <p:cNvSpPr txBox="1"/>
            <p:nvPr/>
          </p:nvSpPr>
          <p:spPr>
            <a:xfrm>
              <a:off x="14656215" y="10799044"/>
              <a:ext cx="11227982" cy="1575130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r>
                <a:rPr lang="en-US" sz="4400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References</a:t>
              </a:r>
              <a:endParaRPr lang="en-US" sz="800" b="1" dirty="0"/>
            </a:p>
          </p:txBody>
        </p:sp>
      </p:grpSp>
      <p:cxnSp>
        <p:nvCxnSpPr>
          <p:cNvPr id="359" name="Straight Connector 358">
            <a:extLst>
              <a:ext uri="{FF2B5EF4-FFF2-40B4-BE49-F238E27FC236}">
                <a16:creationId xmlns:a16="http://schemas.microsoft.com/office/drawing/2014/main" id="{12E91025-BDBB-8E4B-BA67-AD7E456B43BA}"/>
              </a:ext>
            </a:extLst>
          </p:cNvPr>
          <p:cNvCxnSpPr>
            <a:cxnSpLocks/>
          </p:cNvCxnSpPr>
          <p:nvPr/>
        </p:nvCxnSpPr>
        <p:spPr>
          <a:xfrm rot="16200000">
            <a:off x="42067448" y="4678218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0A2EE62-185D-6E40-9923-01093CFB78FA}"/>
              </a:ext>
            </a:extLst>
          </p:cNvPr>
          <p:cNvGrpSpPr/>
          <p:nvPr/>
        </p:nvGrpSpPr>
        <p:grpSpPr>
          <a:xfrm>
            <a:off x="28646781" y="19081510"/>
            <a:ext cx="13322815" cy="3546801"/>
            <a:chOff x="28837665" y="19081510"/>
            <a:chExt cx="13131931" cy="3546801"/>
          </a:xfrm>
        </p:grpSpPr>
        <p:sp>
          <p:nvSpPr>
            <p:cNvPr id="358" name="Rounded Rectangle 357">
              <a:extLst>
                <a:ext uri="{FF2B5EF4-FFF2-40B4-BE49-F238E27FC236}">
                  <a16:creationId xmlns:a16="http://schemas.microsoft.com/office/drawing/2014/main" id="{64EDC366-CC21-6B41-BA40-3EF87D94C58A}"/>
                </a:ext>
              </a:extLst>
            </p:cNvPr>
            <p:cNvSpPr/>
            <p:nvPr/>
          </p:nvSpPr>
          <p:spPr>
            <a:xfrm>
              <a:off x="28837665" y="19081510"/>
              <a:ext cx="13131931" cy="3546801"/>
            </a:xfrm>
            <a:prstGeom prst="roundRect">
              <a:avLst>
                <a:gd name="adj" fmla="val 16964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2" name="TextBox 361">
              <a:extLst>
                <a:ext uri="{FF2B5EF4-FFF2-40B4-BE49-F238E27FC236}">
                  <a16:creationId xmlns:a16="http://schemas.microsoft.com/office/drawing/2014/main" id="{F1BFE090-2005-1A48-A140-968C9BF526CB}"/>
                </a:ext>
              </a:extLst>
            </p:cNvPr>
            <p:cNvSpPr txBox="1"/>
            <p:nvPr/>
          </p:nvSpPr>
          <p:spPr>
            <a:xfrm>
              <a:off x="28837665" y="19092139"/>
              <a:ext cx="11227982" cy="135264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r>
                <a:rPr lang="en-US" sz="6600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Code</a:t>
              </a:r>
              <a:endParaRPr lang="en-US" sz="6600" b="1" dirty="0"/>
            </a:p>
          </p:txBody>
        </p:sp>
      </p:grpSp>
      <p:sp>
        <p:nvSpPr>
          <p:cNvPr id="363" name="TextBox 362">
            <a:extLst>
              <a:ext uri="{FF2B5EF4-FFF2-40B4-BE49-F238E27FC236}">
                <a16:creationId xmlns:a16="http://schemas.microsoft.com/office/drawing/2014/main" id="{515E0563-138E-8142-9836-8B94F1B12C4D}"/>
              </a:ext>
            </a:extLst>
          </p:cNvPr>
          <p:cNvSpPr txBox="1"/>
          <p:nvPr/>
        </p:nvSpPr>
        <p:spPr>
          <a:xfrm>
            <a:off x="28646781" y="20594697"/>
            <a:ext cx="8448878" cy="954107"/>
          </a:xfrm>
          <a:prstGeom prst="rect">
            <a:avLst/>
          </a:prstGeom>
          <a:noFill/>
        </p:spPr>
        <p:txBody>
          <a:bodyPr wrap="square" lIns="432000" rIns="144000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Code available at:</a:t>
            </a:r>
          </a:p>
          <a:p>
            <a:r>
              <a:rPr lang="en-US" sz="2800" dirty="0">
                <a:solidFill>
                  <a:srgbClr val="0070C0"/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	</a:t>
            </a:r>
            <a:r>
              <a:rPr lang="en-US" sz="2800" dirty="0" err="1">
                <a:solidFill>
                  <a:srgbClr val="0070C0"/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www.github.com</a:t>
            </a:r>
            <a:r>
              <a:rPr lang="en-US" sz="2800" dirty="0">
                <a:solidFill>
                  <a:srgbClr val="0070C0"/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/</a:t>
            </a:r>
            <a:r>
              <a:rPr lang="en-US" sz="2800" dirty="0" err="1">
                <a:solidFill>
                  <a:srgbClr val="0070C0"/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plai</a:t>
            </a:r>
            <a:r>
              <a:rPr lang="en-US" sz="2800" dirty="0">
                <a:solidFill>
                  <a:srgbClr val="0070C0"/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-group/a2d</a:t>
            </a:r>
          </a:p>
        </p:txBody>
      </p:sp>
      <p:pic>
        <p:nvPicPr>
          <p:cNvPr id="364" name="Picture 363">
            <a:extLst>
              <a:ext uri="{FF2B5EF4-FFF2-40B4-BE49-F238E27FC236}">
                <a16:creationId xmlns:a16="http://schemas.microsoft.com/office/drawing/2014/main" id="{1FB2CFE3-549B-BD42-B83A-E29B35FAC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00911" y="19457492"/>
            <a:ext cx="2847695" cy="2847695"/>
          </a:xfrm>
          <a:prstGeom prst="rect">
            <a:avLst/>
          </a:prstGeom>
        </p:spPr>
      </p:pic>
      <p:cxnSp>
        <p:nvCxnSpPr>
          <p:cNvPr id="365" name="Straight Connector 364">
            <a:extLst>
              <a:ext uri="{FF2B5EF4-FFF2-40B4-BE49-F238E27FC236}">
                <a16:creationId xmlns:a16="http://schemas.microsoft.com/office/drawing/2014/main" id="{27F0719D-7374-E546-BAFE-1932ACEB3529}"/>
              </a:ext>
            </a:extLst>
          </p:cNvPr>
          <p:cNvCxnSpPr>
            <a:cxnSpLocks/>
          </p:cNvCxnSpPr>
          <p:nvPr/>
        </p:nvCxnSpPr>
        <p:spPr>
          <a:xfrm rot="16200000">
            <a:off x="35634895" y="18789059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8D3596F5-C85C-6D44-A6A8-2C94D5C2EA0C}"/>
              </a:ext>
            </a:extLst>
          </p:cNvPr>
          <p:cNvCxnSpPr>
            <a:cxnSpLocks/>
          </p:cNvCxnSpPr>
          <p:nvPr/>
        </p:nvCxnSpPr>
        <p:spPr>
          <a:xfrm rot="16200000">
            <a:off x="35648979" y="22920762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Straight Connector 365">
            <a:extLst>
              <a:ext uri="{FF2B5EF4-FFF2-40B4-BE49-F238E27FC236}">
                <a16:creationId xmlns:a16="http://schemas.microsoft.com/office/drawing/2014/main" id="{68A9F7F5-0D75-EE4D-B9F8-41FC46B2B4A1}"/>
              </a:ext>
            </a:extLst>
          </p:cNvPr>
          <p:cNvCxnSpPr>
            <a:cxnSpLocks/>
          </p:cNvCxnSpPr>
          <p:nvPr/>
        </p:nvCxnSpPr>
        <p:spPr>
          <a:xfrm>
            <a:off x="28061881" y="1427646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DF6577D5-CB72-2D4B-8C15-A70D641E5C85}"/>
              </a:ext>
            </a:extLst>
          </p:cNvPr>
          <p:cNvGrpSpPr/>
          <p:nvPr/>
        </p:nvGrpSpPr>
        <p:grpSpPr>
          <a:xfrm>
            <a:off x="836983" y="10325682"/>
            <a:ext cx="13320000" cy="5446714"/>
            <a:chOff x="14835913" y="4147028"/>
            <a:chExt cx="13320001" cy="5446714"/>
          </a:xfrm>
        </p:grpSpPr>
        <p:sp>
          <p:nvSpPr>
            <p:cNvPr id="371" name="Rounded Rectangle 370">
              <a:extLst>
                <a:ext uri="{FF2B5EF4-FFF2-40B4-BE49-F238E27FC236}">
                  <a16:creationId xmlns:a16="http://schemas.microsoft.com/office/drawing/2014/main" id="{D6CA6E8B-6E1A-FB4B-8C89-4E21DB4EAAF5}"/>
                </a:ext>
              </a:extLst>
            </p:cNvPr>
            <p:cNvSpPr/>
            <p:nvPr/>
          </p:nvSpPr>
          <p:spPr>
            <a:xfrm>
              <a:off x="14835914" y="4171529"/>
              <a:ext cx="13320000" cy="5422213"/>
            </a:xfrm>
            <a:prstGeom prst="roundRect">
              <a:avLst>
                <a:gd name="adj" fmla="val 11187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2" name="TextBox 371">
              <a:extLst>
                <a:ext uri="{FF2B5EF4-FFF2-40B4-BE49-F238E27FC236}">
                  <a16:creationId xmlns:a16="http://schemas.microsoft.com/office/drawing/2014/main" id="{66653C2B-AA11-0A4D-B5F8-15B16164DEB9}"/>
                </a:ext>
              </a:extLst>
            </p:cNvPr>
            <p:cNvSpPr txBox="1"/>
            <p:nvPr/>
          </p:nvSpPr>
          <p:spPr>
            <a:xfrm>
              <a:off x="14835913" y="4147028"/>
              <a:ext cx="11227982" cy="135264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r>
                <a:rPr lang="en-US" sz="6600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Asymmetric Environments</a:t>
              </a:r>
              <a:endParaRPr lang="en-US" sz="1100" b="1" dirty="0"/>
            </a:p>
          </p:txBody>
        </p:sp>
      </p:grpSp>
      <p:cxnSp>
        <p:nvCxnSpPr>
          <p:cNvPr id="373" name="Straight Connector 372">
            <a:extLst>
              <a:ext uri="{FF2B5EF4-FFF2-40B4-BE49-F238E27FC236}">
                <a16:creationId xmlns:a16="http://schemas.microsoft.com/office/drawing/2014/main" id="{98AA2755-7B4F-DB44-9601-4128B1C509CC}"/>
              </a:ext>
            </a:extLst>
          </p:cNvPr>
          <p:cNvCxnSpPr>
            <a:cxnSpLocks/>
          </p:cNvCxnSpPr>
          <p:nvPr/>
        </p:nvCxnSpPr>
        <p:spPr>
          <a:xfrm rot="16200000">
            <a:off x="11327095" y="10033231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86545B5-8FFD-D344-9803-F724D3D51005}"/>
              </a:ext>
            </a:extLst>
          </p:cNvPr>
          <p:cNvGrpSpPr/>
          <p:nvPr/>
        </p:nvGrpSpPr>
        <p:grpSpPr>
          <a:xfrm>
            <a:off x="14741881" y="20066895"/>
            <a:ext cx="13320000" cy="6693120"/>
            <a:chOff x="14835913" y="9474436"/>
            <a:chExt cx="13131933" cy="6833675"/>
          </a:xfrm>
        </p:grpSpPr>
        <p:sp>
          <p:nvSpPr>
            <p:cNvPr id="375" name="Rounded Rectangle 374">
              <a:extLst>
                <a:ext uri="{FF2B5EF4-FFF2-40B4-BE49-F238E27FC236}">
                  <a16:creationId xmlns:a16="http://schemas.microsoft.com/office/drawing/2014/main" id="{148BA0CE-B48F-9A4F-A2A7-7AD9F87A47D1}"/>
                </a:ext>
              </a:extLst>
            </p:cNvPr>
            <p:cNvSpPr/>
            <p:nvPr/>
          </p:nvSpPr>
          <p:spPr>
            <a:xfrm>
              <a:off x="14835915" y="9477233"/>
              <a:ext cx="13131931" cy="6830878"/>
            </a:xfrm>
            <a:prstGeom prst="roundRect">
              <a:avLst>
                <a:gd name="adj" fmla="val 8888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6" name="TextBox 375">
              <a:extLst>
                <a:ext uri="{FF2B5EF4-FFF2-40B4-BE49-F238E27FC236}">
                  <a16:creationId xmlns:a16="http://schemas.microsoft.com/office/drawing/2014/main" id="{2B1DF6E4-C03F-7446-B5D5-45A5DF9095A1}"/>
                </a:ext>
              </a:extLst>
            </p:cNvPr>
            <p:cNvSpPr txBox="1"/>
            <p:nvPr/>
          </p:nvSpPr>
          <p:spPr>
            <a:xfrm>
              <a:off x="14835913" y="9474436"/>
              <a:ext cx="11227982" cy="135264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r>
                <a:rPr lang="en-US" sz="6600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Algorithm</a:t>
              </a:r>
              <a:endParaRPr lang="en-US" sz="1100" b="1" dirty="0"/>
            </a:p>
          </p:txBody>
        </p:sp>
      </p:grpSp>
      <p:cxnSp>
        <p:nvCxnSpPr>
          <p:cNvPr id="377" name="Straight Connector 376">
            <a:extLst>
              <a:ext uri="{FF2B5EF4-FFF2-40B4-BE49-F238E27FC236}">
                <a16:creationId xmlns:a16="http://schemas.microsoft.com/office/drawing/2014/main" id="{5603F482-F98A-3746-8E68-A48DF9B275C6}"/>
              </a:ext>
            </a:extLst>
          </p:cNvPr>
          <p:cNvCxnSpPr>
            <a:cxnSpLocks/>
          </p:cNvCxnSpPr>
          <p:nvPr/>
        </p:nvCxnSpPr>
        <p:spPr>
          <a:xfrm rot="16200000">
            <a:off x="23138095" y="19749943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Connector 377">
            <a:extLst>
              <a:ext uri="{FF2B5EF4-FFF2-40B4-BE49-F238E27FC236}">
                <a16:creationId xmlns:a16="http://schemas.microsoft.com/office/drawing/2014/main" id="{6C9F2D86-88A7-C549-9A13-FEFD4FEAB0F7}"/>
              </a:ext>
            </a:extLst>
          </p:cNvPr>
          <p:cNvCxnSpPr>
            <a:cxnSpLocks/>
          </p:cNvCxnSpPr>
          <p:nvPr/>
        </p:nvCxnSpPr>
        <p:spPr>
          <a:xfrm>
            <a:off x="28061881" y="2120474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251E3262-EF98-7D44-82E8-963BEA177E2F}"/>
              </a:ext>
            </a:extLst>
          </p:cNvPr>
          <p:cNvCxnSpPr>
            <a:cxnSpLocks/>
          </p:cNvCxnSpPr>
          <p:nvPr/>
        </p:nvCxnSpPr>
        <p:spPr>
          <a:xfrm>
            <a:off x="28061881" y="25583089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Straight Connector 379">
            <a:extLst>
              <a:ext uri="{FF2B5EF4-FFF2-40B4-BE49-F238E27FC236}">
                <a16:creationId xmlns:a16="http://schemas.microsoft.com/office/drawing/2014/main" id="{87DD4090-2610-0D41-8135-23306E12A46F}"/>
              </a:ext>
            </a:extLst>
          </p:cNvPr>
          <p:cNvCxnSpPr>
            <a:cxnSpLocks/>
          </p:cNvCxnSpPr>
          <p:nvPr/>
        </p:nvCxnSpPr>
        <p:spPr>
          <a:xfrm>
            <a:off x="14158312" y="13008284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Connector 380">
            <a:extLst>
              <a:ext uri="{FF2B5EF4-FFF2-40B4-BE49-F238E27FC236}">
                <a16:creationId xmlns:a16="http://schemas.microsoft.com/office/drawing/2014/main" id="{98F8CA20-9DDD-934A-954C-4245F1854AFD}"/>
              </a:ext>
            </a:extLst>
          </p:cNvPr>
          <p:cNvCxnSpPr>
            <a:cxnSpLocks/>
          </p:cNvCxnSpPr>
          <p:nvPr/>
        </p:nvCxnSpPr>
        <p:spPr>
          <a:xfrm>
            <a:off x="41969596" y="2050273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Connector 381">
            <a:extLst>
              <a:ext uri="{FF2B5EF4-FFF2-40B4-BE49-F238E27FC236}">
                <a16:creationId xmlns:a16="http://schemas.microsoft.com/office/drawing/2014/main" id="{D92586AC-D2E0-5842-A34F-C7CFBC084FE9}"/>
              </a:ext>
            </a:extLst>
          </p:cNvPr>
          <p:cNvCxnSpPr>
            <a:cxnSpLocks/>
          </p:cNvCxnSpPr>
          <p:nvPr/>
        </p:nvCxnSpPr>
        <p:spPr>
          <a:xfrm>
            <a:off x="41969596" y="24455299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Connector 382">
            <a:extLst>
              <a:ext uri="{FF2B5EF4-FFF2-40B4-BE49-F238E27FC236}">
                <a16:creationId xmlns:a16="http://schemas.microsoft.com/office/drawing/2014/main" id="{2CCA0426-833B-3A4E-88C9-083D12FE3E98}"/>
              </a:ext>
            </a:extLst>
          </p:cNvPr>
          <p:cNvCxnSpPr>
            <a:cxnSpLocks/>
          </p:cNvCxnSpPr>
          <p:nvPr/>
        </p:nvCxnSpPr>
        <p:spPr>
          <a:xfrm>
            <a:off x="-13284" y="11986064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Straight Connector 384">
            <a:extLst>
              <a:ext uri="{FF2B5EF4-FFF2-40B4-BE49-F238E27FC236}">
                <a16:creationId xmlns:a16="http://schemas.microsoft.com/office/drawing/2014/main" id="{F15E4600-1B3D-D743-9870-825981CBFF0B}"/>
              </a:ext>
            </a:extLst>
          </p:cNvPr>
          <p:cNvCxnSpPr>
            <a:cxnSpLocks/>
          </p:cNvCxnSpPr>
          <p:nvPr/>
        </p:nvCxnSpPr>
        <p:spPr>
          <a:xfrm rot="5400000">
            <a:off x="18468714" y="27179862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Straight Connector 385">
            <a:extLst>
              <a:ext uri="{FF2B5EF4-FFF2-40B4-BE49-F238E27FC236}">
                <a16:creationId xmlns:a16="http://schemas.microsoft.com/office/drawing/2014/main" id="{7E06D9F4-C6AB-B24A-B3CF-50DF790709A5}"/>
              </a:ext>
            </a:extLst>
          </p:cNvPr>
          <p:cNvCxnSpPr>
            <a:cxnSpLocks/>
          </p:cNvCxnSpPr>
          <p:nvPr/>
        </p:nvCxnSpPr>
        <p:spPr>
          <a:xfrm rot="5400000">
            <a:off x="31818954" y="27179863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7" name="Group 386">
            <a:extLst>
              <a:ext uri="{FF2B5EF4-FFF2-40B4-BE49-F238E27FC236}">
                <a16:creationId xmlns:a16="http://schemas.microsoft.com/office/drawing/2014/main" id="{54642EDA-F941-AC49-A16C-05008003EB37}"/>
              </a:ext>
            </a:extLst>
          </p:cNvPr>
          <p:cNvGrpSpPr/>
          <p:nvPr/>
        </p:nvGrpSpPr>
        <p:grpSpPr>
          <a:xfrm>
            <a:off x="28646781" y="4314837"/>
            <a:ext cx="13320000" cy="6666892"/>
            <a:chOff x="14835913" y="12505097"/>
            <a:chExt cx="13131933" cy="6666892"/>
          </a:xfrm>
        </p:grpSpPr>
        <p:sp>
          <p:nvSpPr>
            <p:cNvPr id="388" name="Rounded Rectangle 387">
              <a:extLst>
                <a:ext uri="{FF2B5EF4-FFF2-40B4-BE49-F238E27FC236}">
                  <a16:creationId xmlns:a16="http://schemas.microsoft.com/office/drawing/2014/main" id="{7505E54C-420B-324A-BA9E-EB59CD5800FF}"/>
                </a:ext>
              </a:extLst>
            </p:cNvPr>
            <p:cNvSpPr/>
            <p:nvPr/>
          </p:nvSpPr>
          <p:spPr>
            <a:xfrm>
              <a:off x="14835915" y="12505110"/>
              <a:ext cx="13131931" cy="6666879"/>
            </a:xfrm>
            <a:prstGeom prst="roundRect">
              <a:avLst>
                <a:gd name="adj" fmla="val 9083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3F24B1AC-3A80-BB49-AFCC-AD6D4A2BC3F7}"/>
                </a:ext>
              </a:extLst>
            </p:cNvPr>
            <p:cNvSpPr txBox="1"/>
            <p:nvPr/>
          </p:nvSpPr>
          <p:spPr>
            <a:xfrm>
              <a:off x="14835913" y="12505097"/>
              <a:ext cx="11227982" cy="135264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r>
                <a:rPr lang="en-US" sz="6600" b="1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Gridworld</a:t>
              </a:r>
              <a:endParaRPr lang="en-US" sz="1100" b="1" dirty="0"/>
            </a:p>
          </p:txBody>
        </p:sp>
      </p:grp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1A52DF79-3B11-AB48-8D9F-E000E82DAA1D}"/>
              </a:ext>
            </a:extLst>
          </p:cNvPr>
          <p:cNvCxnSpPr>
            <a:cxnSpLocks/>
          </p:cNvCxnSpPr>
          <p:nvPr/>
        </p:nvCxnSpPr>
        <p:spPr>
          <a:xfrm rot="5400000">
            <a:off x="35512113" y="3885519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3046259D-469B-E74B-A292-C4E97DBF1315}"/>
              </a:ext>
            </a:extLst>
          </p:cNvPr>
          <p:cNvCxnSpPr>
            <a:cxnSpLocks/>
          </p:cNvCxnSpPr>
          <p:nvPr/>
        </p:nvCxnSpPr>
        <p:spPr>
          <a:xfrm>
            <a:off x="41969596" y="9239746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>
            <a:extLst>
              <a:ext uri="{FF2B5EF4-FFF2-40B4-BE49-F238E27FC236}">
                <a16:creationId xmlns:a16="http://schemas.microsoft.com/office/drawing/2014/main" id="{DA939D1F-7E20-D142-8897-AD110AB7CB4A}"/>
              </a:ext>
            </a:extLst>
          </p:cNvPr>
          <p:cNvCxnSpPr>
            <a:cxnSpLocks/>
          </p:cNvCxnSpPr>
          <p:nvPr/>
        </p:nvCxnSpPr>
        <p:spPr>
          <a:xfrm>
            <a:off x="41969596" y="13892769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CB1C7D7F-02A7-384D-A780-11754C455316}"/>
              </a:ext>
            </a:extLst>
          </p:cNvPr>
          <p:cNvGrpSpPr/>
          <p:nvPr/>
        </p:nvGrpSpPr>
        <p:grpSpPr>
          <a:xfrm>
            <a:off x="845351" y="16381215"/>
            <a:ext cx="13311630" cy="10369328"/>
            <a:chOff x="14835913" y="9474436"/>
            <a:chExt cx="13123681" cy="6683648"/>
          </a:xfrm>
        </p:grpSpPr>
        <p:sp>
          <p:nvSpPr>
            <p:cNvPr id="392" name="Rounded Rectangle 391">
              <a:extLst>
                <a:ext uri="{FF2B5EF4-FFF2-40B4-BE49-F238E27FC236}">
                  <a16:creationId xmlns:a16="http://schemas.microsoft.com/office/drawing/2014/main" id="{88E43B38-2EA5-E14D-B7BD-FB18AE5F5275}"/>
                </a:ext>
              </a:extLst>
            </p:cNvPr>
            <p:cNvSpPr/>
            <p:nvPr/>
          </p:nvSpPr>
          <p:spPr>
            <a:xfrm>
              <a:off x="14835915" y="9477233"/>
              <a:ext cx="13123679" cy="6680851"/>
            </a:xfrm>
            <a:prstGeom prst="roundRect">
              <a:avLst>
                <a:gd name="adj" fmla="val 5797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339A3D30-6175-5746-93DD-1C6B157EB2C5}"/>
                </a:ext>
              </a:extLst>
            </p:cNvPr>
            <p:cNvSpPr txBox="1"/>
            <p:nvPr/>
          </p:nvSpPr>
          <p:spPr>
            <a:xfrm>
              <a:off x="14835913" y="9474436"/>
              <a:ext cx="11227982" cy="135264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r>
                <a:rPr lang="en-US" sz="6600" b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Imitation Learning </a:t>
              </a:r>
              <a:endParaRPr lang="en-US" sz="1100" b="1" dirty="0"/>
            </a:p>
          </p:txBody>
        </p:sp>
      </p:grp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96E15439-8923-5749-883E-98ACFC369772}"/>
              </a:ext>
            </a:extLst>
          </p:cNvPr>
          <p:cNvCxnSpPr>
            <a:cxnSpLocks/>
          </p:cNvCxnSpPr>
          <p:nvPr/>
        </p:nvCxnSpPr>
        <p:spPr>
          <a:xfrm rot="16200000">
            <a:off x="8495972" y="16064847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>
            <a:extLst>
              <a:ext uri="{FF2B5EF4-FFF2-40B4-BE49-F238E27FC236}">
                <a16:creationId xmlns:a16="http://schemas.microsoft.com/office/drawing/2014/main" id="{86E5DEAC-F524-CB42-8312-118FD21BB8FB}"/>
              </a:ext>
            </a:extLst>
          </p:cNvPr>
          <p:cNvCxnSpPr>
            <a:cxnSpLocks/>
          </p:cNvCxnSpPr>
          <p:nvPr/>
        </p:nvCxnSpPr>
        <p:spPr>
          <a:xfrm rot="5400000">
            <a:off x="6581512" y="2717986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Straight Connector 394">
            <a:extLst>
              <a:ext uri="{FF2B5EF4-FFF2-40B4-BE49-F238E27FC236}">
                <a16:creationId xmlns:a16="http://schemas.microsoft.com/office/drawing/2014/main" id="{24B81EA9-92EC-D74C-86E5-589C8C34605C}"/>
              </a:ext>
            </a:extLst>
          </p:cNvPr>
          <p:cNvCxnSpPr>
            <a:cxnSpLocks/>
          </p:cNvCxnSpPr>
          <p:nvPr/>
        </p:nvCxnSpPr>
        <p:spPr>
          <a:xfrm rot="16200000">
            <a:off x="35648979" y="11274180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>
            <a:extLst>
              <a:ext uri="{FF2B5EF4-FFF2-40B4-BE49-F238E27FC236}">
                <a16:creationId xmlns:a16="http://schemas.microsoft.com/office/drawing/2014/main" id="{C30D868F-1E73-CC44-BE76-250DC79C8BE6}"/>
              </a:ext>
            </a:extLst>
          </p:cNvPr>
          <p:cNvCxnSpPr>
            <a:cxnSpLocks/>
          </p:cNvCxnSpPr>
          <p:nvPr/>
        </p:nvCxnSpPr>
        <p:spPr>
          <a:xfrm>
            <a:off x="28061881" y="922821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Connector 396">
            <a:extLst>
              <a:ext uri="{FF2B5EF4-FFF2-40B4-BE49-F238E27FC236}">
                <a16:creationId xmlns:a16="http://schemas.microsoft.com/office/drawing/2014/main" id="{C3DEB9D1-8CFB-A54D-A96F-00C794D4C59C}"/>
              </a:ext>
            </a:extLst>
          </p:cNvPr>
          <p:cNvCxnSpPr>
            <a:cxnSpLocks/>
          </p:cNvCxnSpPr>
          <p:nvPr/>
        </p:nvCxnSpPr>
        <p:spPr>
          <a:xfrm>
            <a:off x="14158312" y="22310408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Connector 397">
            <a:extLst>
              <a:ext uri="{FF2B5EF4-FFF2-40B4-BE49-F238E27FC236}">
                <a16:creationId xmlns:a16="http://schemas.microsoft.com/office/drawing/2014/main" id="{E94B20EA-1B10-5D49-BA7E-9F6A6586E72B}"/>
              </a:ext>
            </a:extLst>
          </p:cNvPr>
          <p:cNvCxnSpPr>
            <a:cxnSpLocks/>
          </p:cNvCxnSpPr>
          <p:nvPr/>
        </p:nvCxnSpPr>
        <p:spPr>
          <a:xfrm>
            <a:off x="-13284" y="1920501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F7A8D57-5D71-534D-8A39-CE24266ABA64}"/>
              </a:ext>
            </a:extLst>
          </p:cNvPr>
          <p:cNvCxnSpPr>
            <a:cxnSpLocks/>
          </p:cNvCxnSpPr>
          <p:nvPr/>
        </p:nvCxnSpPr>
        <p:spPr>
          <a:xfrm flipH="1">
            <a:off x="14739067" y="390370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EF14E054-1320-0044-B8D1-C4E05B53BC75}"/>
              </a:ext>
            </a:extLst>
          </p:cNvPr>
          <p:cNvCxnSpPr>
            <a:cxnSpLocks/>
          </p:cNvCxnSpPr>
          <p:nvPr/>
        </p:nvCxnSpPr>
        <p:spPr>
          <a:xfrm flipH="1">
            <a:off x="836983" y="3822170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0B7F068A-096D-7245-B9D7-C394C3B84EDC}"/>
              </a:ext>
            </a:extLst>
          </p:cNvPr>
          <p:cNvCxnSpPr>
            <a:cxnSpLocks/>
          </p:cNvCxnSpPr>
          <p:nvPr/>
        </p:nvCxnSpPr>
        <p:spPr>
          <a:xfrm flipH="1">
            <a:off x="28646781" y="390370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91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8838</TotalTime>
  <Words>68</Words>
  <Application>Microsoft Macintosh PowerPoint</Application>
  <PresentationFormat>Custom</PresentationFormat>
  <Paragraphs>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Courier New</vt:lpstr>
      <vt:lpstr>Open Sans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Warrington</dc:creator>
  <cp:lastModifiedBy>Andrew Warrington</cp:lastModifiedBy>
  <cp:revision>85</cp:revision>
  <cp:lastPrinted>2021-02-15T13:01:19Z</cp:lastPrinted>
  <dcterms:created xsi:type="dcterms:W3CDTF">2019-11-16T20:29:40Z</dcterms:created>
  <dcterms:modified xsi:type="dcterms:W3CDTF">2021-05-13T09:24:11Z</dcterms:modified>
</cp:coreProperties>
</file>

<file path=docProps/thumbnail.jpeg>
</file>